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27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Chapter 3</a:t>
            </a:r>
            <a:br>
              <a:rPr lang="en-US" dirty="0" smtClean="0"/>
            </a:br>
            <a:r>
              <a:rPr lang="en-US" dirty="0" smtClean="0"/>
              <a:t>Application and Networking Based  Attacks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762033"/>
            <a:ext cx="7766936" cy="10968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Prepared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By: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Fahad Burhan Ahmad</a:t>
            </a:r>
          </a:p>
        </p:txBody>
      </p:sp>
    </p:spTree>
    <p:extLst>
      <p:ext uri="{BB962C8B-B14F-4D97-AF65-F5344CB8AC3E}">
        <p14:creationId xmlns:p14="http://schemas.microsoft.com/office/powerpoint/2010/main" val="1958501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19"/>
            <a:ext cx="10919791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9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59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3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19"/>
            <a:ext cx="10919791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0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0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4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7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3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0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304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3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06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0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5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3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20"/>
            <a:ext cx="10928939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0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39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7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2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3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4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19"/>
            <a:ext cx="10925840" cy="6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20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8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3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94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933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6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0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7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770"/>
            <a:ext cx="10904610" cy="68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72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45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8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0320"/>
            <a:ext cx="10933043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6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2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18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9218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3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0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33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81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8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46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9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5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78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66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20"/>
            <a:ext cx="10918146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5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2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55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0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6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0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1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0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3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915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15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37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19"/>
            <a:ext cx="10933043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3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916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92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1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3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8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20"/>
            <a:ext cx="10933579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28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20"/>
            <a:ext cx="10912937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5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6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53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0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23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9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8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8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4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19"/>
            <a:ext cx="10906539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2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2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19"/>
            <a:ext cx="10919791" cy="68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893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277</TotalTime>
  <Words>8</Words>
  <Application>Microsoft Office PowerPoint</Application>
  <PresentationFormat>Widescreen</PresentationFormat>
  <Paragraphs>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Trebuchet MS</vt:lpstr>
      <vt:lpstr>Wingdings 3</vt:lpstr>
      <vt:lpstr>Facet</vt:lpstr>
      <vt:lpstr>Chapter 3 Application and Networking Based 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Malware And Social Engineering Attacks</dc:title>
  <dc:creator>Fahad Burhan</dc:creator>
  <cp:lastModifiedBy>Admin Z</cp:lastModifiedBy>
  <cp:revision>96</cp:revision>
  <dcterms:created xsi:type="dcterms:W3CDTF">2023-03-08T10:24:44Z</dcterms:created>
  <dcterms:modified xsi:type="dcterms:W3CDTF">2023-03-17T07:55:58Z</dcterms:modified>
</cp:coreProperties>
</file>